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60" r:id="rId4"/>
  </p:sldIdLst>
  <p:sldSz cx="25199975" cy="5039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97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8102B"/>
    <a:srgbClr val="0F3D61"/>
    <a:srgbClr val="E5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 autoAdjust="0"/>
    <p:restoredTop sz="94660"/>
  </p:normalViewPr>
  <p:slideViewPr>
    <p:cSldViewPr snapToGrid="0" showGuides="1">
      <p:cViewPr varScale="1">
        <p:scale>
          <a:sx n="15" d="100"/>
          <a:sy n="15" d="100"/>
        </p:scale>
        <p:origin x="2556" y="132"/>
      </p:cViewPr>
      <p:guideLst>
        <p:guide orient="horz" pos="15897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1BFD-712F-43F4-B032-7620A9582A41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4BDA-04DC-4498-B861-59CF206B9C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436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A582B93-FC7B-A4C9-9B31-9B314DA73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138" y="3360738"/>
            <a:ext cx="8128000" cy="117586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437386A-DDCA-FD5A-BD28-C6EB4AC41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14038" y="7256463"/>
            <a:ext cx="12757150" cy="358171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3F69D43-CBA6-E9BD-29A5-6CD447D9B0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35138" y="15119350"/>
            <a:ext cx="8128000" cy="280130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F02801-5E69-DA13-D7F4-99C3E9D97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D8F5ADB-E9F1-E8BB-40D1-E013FC066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63D2A2B-E5EF-0A9F-6F08-CC65DB13B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180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9BAC39-B2B2-6C5D-FD68-E742C9D96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138" y="3360738"/>
            <a:ext cx="8128000" cy="117586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3668FBF-42AC-692D-D8B9-AF8BF0FA9E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714038" y="7256463"/>
            <a:ext cx="12757150" cy="35817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EDA0D72-FF48-2EBF-BD9F-B77CEE7C1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35138" y="15119350"/>
            <a:ext cx="8128000" cy="280130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82C3DD0-57D9-3378-F2B8-BC83EEE15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39A8AC8-179F-05DA-99EB-B7005AD9F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62E181A-B496-84F1-038A-C228E7A30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424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00EEE5-70FD-5480-1A73-F2FD9C752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6A95377-18AB-62D7-400B-BFB80C47B4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186576-DA9E-684A-3280-AFDC1416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5E6802-0C15-E400-DE93-F70FBD1EB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DAC83C-7660-234A-6769-73B097D71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3946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B82C509-3241-653A-03B4-CAA4EA7D4E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8034000" y="2682875"/>
            <a:ext cx="5434013" cy="4271168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B1A87ED-1513-64AE-F600-630D4CB12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731963" y="2682875"/>
            <a:ext cx="16149637" cy="4271168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AF95536-E71D-5F25-EE1D-87D715D5C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B108945-10E7-6068-BC39-4644BE764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1AA25C-88BD-DE25-BC96-3FFBF8DD6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98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1BFD-712F-43F4-B032-7620A9582A41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4BDA-04DC-4498-B861-59CF206B9C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483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30BBAC-F8FF-EA20-F6C7-8195DCD0A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49600" y="8248650"/>
            <a:ext cx="18900775" cy="1754663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AB92EA-A264-4ADA-B837-5BF7B0C2D7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49600" y="26471563"/>
            <a:ext cx="18900775" cy="121681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94903C-5FA9-C3E9-23B3-8A06E56B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CA9BD4-B36B-9051-9019-C50ACBBD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7EDFF3-9408-E0B0-9DE4-89D4847D6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8058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CE0C9A-F2A1-A98A-644E-FBD34955B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83D88A-6460-E96C-A118-B76DB6F6F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7D6B7F-0B1F-29B4-3F51-6A73301E0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C65946D-ED32-09B3-E2DA-3496CE414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705156-55F9-5E34-1DDE-66D7D587A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812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815AA7-3592-FF32-E08B-DCB9DC556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263" y="12565063"/>
            <a:ext cx="21734462" cy="209645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5BA4168-8707-D300-9909-5E8D136F9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9263" y="33728025"/>
            <a:ext cx="21734462" cy="11025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AC051D-2676-A8FB-3D13-0A6D0C111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1E0FE09-EA34-1ACB-9798-F00768D32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5D14A7-0465-4DC6-56AE-1522F6AEA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0198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D1E17C4-C425-00B3-6D9C-6282E4B3A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FFF2A6-837D-E7DD-1D72-C0F44CFA2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31963" y="13415963"/>
            <a:ext cx="10791825" cy="3197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94CA078-8E0B-95CC-5334-DFD1FE03B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76188" y="13415963"/>
            <a:ext cx="10791825" cy="31978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470E4D8-8B74-53DF-442F-E96817E28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F1BA888-3E62-DA34-9EFC-950F7286D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F283FFF-E11D-172B-3F21-297A2D2A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0068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55FAB5-ECCB-0CCB-7B45-7A583ED2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138" y="2682875"/>
            <a:ext cx="21736050" cy="974248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927457-B5EA-B321-53EA-AD0C9C8D9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35138" y="12355513"/>
            <a:ext cx="10661650" cy="60547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1E56AD-9D05-2C41-5746-1A491633AA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35138" y="18410238"/>
            <a:ext cx="10661650" cy="2707798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9B86CF5-A89C-D239-971F-613FBDBC00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757150" y="12355513"/>
            <a:ext cx="10714038" cy="60547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EF91019-D632-84A2-ED32-A70A61891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757150" y="18410238"/>
            <a:ext cx="10714038" cy="2707798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212A733-CF97-8C95-8ED1-A35B7E768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13B68FB-1B51-4ACF-E332-68C93119B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EC1935C-EF97-5F78-3A93-BA627CB3A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35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A728FD-236E-9FF0-FEFB-885B2E6E5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9D975AD-EA59-895A-EE07-F6230E4B0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A8884B9-C4A6-A42C-62C7-8E2D91C2C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6C68CB7-998B-D0E1-93A8-30898F9E9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14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13FD3D6-2002-E7BB-AC99-C7CF6805A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9DA2587-C1CE-B07C-4BD3-789AB810A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DFE2C18-763F-6925-9CB1-CEF3C877E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109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2683342"/>
            <a:ext cx="21734978" cy="97416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13416653"/>
            <a:ext cx="21734978" cy="31978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46713298"/>
            <a:ext cx="5669994" cy="2683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91BFD-712F-43F4-B032-7620A9582A41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46713298"/>
            <a:ext cx="8504992" cy="2683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46713298"/>
            <a:ext cx="5669994" cy="2683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C4BDA-04DC-4498-B861-59CF206B9CDD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8" name="그림 7" descr="텍스트, 스크린샷,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A120035D-DE00-8C33-EED3-FFD173E44BE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199975" cy="5039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66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</p:sldLayoutIdLst>
  <p:txStyles>
    <p:titleStyle>
      <a:lvl1pPr algn="l" defTabSz="2519995" rtl="0" eaLnBrk="1" latinLnBrk="1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1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1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1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1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1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1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1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1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1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1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1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1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1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1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1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1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1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1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874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06CE1D6-C49F-8956-C361-F441E6684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963" y="2682875"/>
            <a:ext cx="21736050" cy="974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DFF8753-11A4-FAA9-4428-096F22E8A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31963" y="13415963"/>
            <a:ext cx="21736050" cy="3197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E7AA5D0-D961-A0A4-B118-85E47ACCFC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1963" y="46713775"/>
            <a:ext cx="5670550" cy="268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B6C518-E5A3-4FBA-B37C-67FB6168A52A}" type="datetimeFigureOut">
              <a:rPr lang="ko-KR" altLang="en-US" smtClean="0"/>
              <a:t>2025-07-14 Mon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BB9CB2-DEBF-BA57-C768-8609B0677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47075" y="46713775"/>
            <a:ext cx="8505825" cy="268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132F45F-B92E-0D11-E25A-21687E9B9A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797463" y="46713775"/>
            <a:ext cx="5670550" cy="268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6D3CA1-79FA-4FFD-8EA4-563E55189A0E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8" name="그림 7" descr="텍스트, 스크린샷,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0A1553C0-019A-DCE2-6F4C-59AF0EAB2BF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199975" cy="5039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33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angmr@swuniv.k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폰트, 디자인이(가) 표시된 사진&#10;&#10;자동 생성된 설명">
            <a:extLst>
              <a:ext uri="{FF2B5EF4-FFF2-40B4-BE49-F238E27FC236}">
                <a16:creationId xmlns:a16="http://schemas.microsoft.com/office/drawing/2014/main" id="{8A404709-D8ED-39F9-B1A7-F14954E53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7"/>
          <a:stretch>
            <a:fillRect/>
          </a:stretch>
        </p:blipFill>
        <p:spPr>
          <a:xfrm>
            <a:off x="-2" y="6515099"/>
            <a:ext cx="25199975" cy="438496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33A964-C4C9-5089-DA5B-CBB84DFFDDF9}"/>
              </a:ext>
            </a:extLst>
          </p:cNvPr>
          <p:cNvSpPr txBox="1"/>
          <p:nvPr/>
        </p:nvSpPr>
        <p:spPr>
          <a:xfrm>
            <a:off x="1344792" y="20139116"/>
            <a:ext cx="22510389" cy="821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1.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포스터세션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‘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양식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’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다운로드 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(PPT 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또는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ai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파일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endParaRPr lang="en-US" altLang="ko-KR" sz="6000" b="1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2.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내용 작성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총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장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 -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60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필수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60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대학명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서비스명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60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팀명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팀장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/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팀원 이름 가나다순</a:t>
            </a:r>
            <a:endParaRPr lang="en-US" altLang="ko-KR" sz="6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 -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6000" b="1" dirty="0">
                <a:solidFill>
                  <a:srgbClr val="0000FF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선택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작성항목 예시 사항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등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endParaRPr lang="en-US" altLang="ko-KR" sz="6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3.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텍스트 또는 이미지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사용 가능</a:t>
            </a:r>
            <a:endParaRPr lang="en-US" altLang="ko-KR" sz="6000" b="1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4.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폰트 제한 없음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단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저작권 고려하여 작성</a:t>
            </a:r>
            <a:endParaRPr lang="en-US" altLang="ko-KR" sz="6000" b="1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0AE239-AE82-A37A-988E-37E5AE917C78}"/>
              </a:ext>
            </a:extLst>
          </p:cNvPr>
          <p:cNvSpPr txBox="1"/>
          <p:nvPr/>
        </p:nvSpPr>
        <p:spPr>
          <a:xfrm>
            <a:off x="1588286" y="31652369"/>
            <a:ext cx="20268690" cy="9604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1.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PPT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로 제출하는 경우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페이지 안내사항은 </a:t>
            </a:r>
            <a:r>
              <a:rPr lang="ko-KR" altLang="en-US" sz="6000" b="1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삭제</a:t>
            </a:r>
            <a:r>
              <a:rPr lang="ko-KR" altLang="en-US" sz="60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후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제출</a:t>
            </a:r>
            <a:endParaRPr lang="en-US" altLang="ko-KR" sz="6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ai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파일로 제출하는 경우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 -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배정 레이어 변경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X (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양식에 출력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사이즈로 설정되어 있음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 - 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작업 후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‘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윤곽선 만들기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6000" b="1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shift+ctrl+O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)’ 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처리 후 제출</a:t>
            </a:r>
            <a:endParaRPr lang="en-US" altLang="ko-KR" sz="6000" b="1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3.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제출 파일은 </a:t>
            </a:r>
            <a:r>
              <a:rPr lang="ko-KR" altLang="en-US" sz="6000" b="1" u="sng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원본 그대로 출력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하여 전시됨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주관사가 출력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4.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이미지가 깨지지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않도록 디자인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·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이미지 사용에 유의</a:t>
            </a:r>
            <a:endParaRPr lang="en-US" altLang="ko-KR" sz="6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5.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포스터세션은 평가에 포함되지 않음</a:t>
            </a:r>
            <a:endParaRPr lang="en-US" altLang="ko-KR" sz="6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12" name="사각형: 둥근 대각선 방향 모서리 127">
            <a:extLst>
              <a:ext uri="{FF2B5EF4-FFF2-40B4-BE49-F238E27FC236}">
                <a16:creationId xmlns:a16="http://schemas.microsoft.com/office/drawing/2014/main" id="{E999A9F2-9D1E-F649-361D-C2AEDA17D48B}"/>
              </a:ext>
            </a:extLst>
          </p:cNvPr>
          <p:cNvSpPr/>
          <p:nvPr/>
        </p:nvSpPr>
        <p:spPr>
          <a:xfrm>
            <a:off x="1372397" y="11536152"/>
            <a:ext cx="5150968" cy="1308507"/>
          </a:xfrm>
          <a:prstGeom prst="round2DiagRect">
            <a:avLst/>
          </a:prstGeom>
          <a:solidFill>
            <a:srgbClr val="081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60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ea typeface="210 M고딕 050" panose="02020603020101020101" pitchFamily="18" charset="-127"/>
              </a:rPr>
              <a:t>제출자료</a:t>
            </a:r>
          </a:p>
        </p:txBody>
      </p:sp>
      <p:sp>
        <p:nvSpPr>
          <p:cNvPr id="13" name="사각형: 둥근 대각선 방향 모서리 127">
            <a:extLst>
              <a:ext uri="{FF2B5EF4-FFF2-40B4-BE49-F238E27FC236}">
                <a16:creationId xmlns:a16="http://schemas.microsoft.com/office/drawing/2014/main" id="{EC7787CE-6E42-43D4-B240-25425A042C78}"/>
              </a:ext>
            </a:extLst>
          </p:cNvPr>
          <p:cNvSpPr/>
          <p:nvPr/>
        </p:nvSpPr>
        <p:spPr>
          <a:xfrm>
            <a:off x="1403754" y="30343862"/>
            <a:ext cx="5150968" cy="1308507"/>
          </a:xfrm>
          <a:prstGeom prst="round2DiagRect">
            <a:avLst/>
          </a:prstGeom>
          <a:solidFill>
            <a:srgbClr val="081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60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210 M고딕 050" panose="02020603020101020101" pitchFamily="18" charset="-127"/>
                <a:ea typeface="210 M고딕 050" panose="02020603020101020101" pitchFamily="18" charset="-127"/>
              </a:rPr>
              <a:t>유의사항</a:t>
            </a:r>
          </a:p>
        </p:txBody>
      </p:sp>
      <p:sp>
        <p:nvSpPr>
          <p:cNvPr id="14" name="사각형: 둥근 대각선 방향 모서리 127">
            <a:extLst>
              <a:ext uri="{FF2B5EF4-FFF2-40B4-BE49-F238E27FC236}">
                <a16:creationId xmlns:a16="http://schemas.microsoft.com/office/drawing/2014/main" id="{2570E473-102A-74D1-6970-99E6F4B31BA5}"/>
              </a:ext>
            </a:extLst>
          </p:cNvPr>
          <p:cNvSpPr/>
          <p:nvPr/>
        </p:nvSpPr>
        <p:spPr>
          <a:xfrm>
            <a:off x="1539659" y="18895137"/>
            <a:ext cx="5150968" cy="1329989"/>
          </a:xfrm>
          <a:prstGeom prst="round2DiagRect">
            <a:avLst/>
          </a:prstGeom>
          <a:solidFill>
            <a:srgbClr val="081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600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ea typeface="210 M고딕 050" panose="02020603020101020101" pitchFamily="18" charset="-127"/>
              </a:rPr>
              <a:t>작성방법</a:t>
            </a:r>
            <a:endParaRPr lang="ko-KR" altLang="en-US" sz="6000" dirty="0">
              <a:ln>
                <a:solidFill>
                  <a:srgbClr val="5B9BD5">
                    <a:alpha val="0"/>
                  </a:srgbClr>
                </a:solidFill>
              </a:ln>
              <a:solidFill>
                <a:schemeClr val="bg1"/>
              </a:solidFill>
              <a:ea typeface="210 M고딕 050" panose="02020603020101020101" pitchFamily="18" charset="-127"/>
            </a:endParaRPr>
          </a:p>
        </p:txBody>
      </p:sp>
      <p:sp>
        <p:nvSpPr>
          <p:cNvPr id="18" name="사각형: 둥근 대각선 방향 모서리 127">
            <a:extLst>
              <a:ext uri="{FF2B5EF4-FFF2-40B4-BE49-F238E27FC236}">
                <a16:creationId xmlns:a16="http://schemas.microsoft.com/office/drawing/2014/main" id="{B8DCAF10-FA27-1F3D-4584-C45E3D84EA81}"/>
              </a:ext>
            </a:extLst>
          </p:cNvPr>
          <p:cNvSpPr/>
          <p:nvPr/>
        </p:nvSpPr>
        <p:spPr>
          <a:xfrm>
            <a:off x="1372397" y="8404767"/>
            <a:ext cx="5150968" cy="1308507"/>
          </a:xfrm>
          <a:prstGeom prst="round2DiagRect">
            <a:avLst/>
          </a:prstGeom>
          <a:solidFill>
            <a:srgbClr val="081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60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210 M고딕 050" panose="02020603020101020101" pitchFamily="18" charset="-127"/>
                <a:ea typeface="210 M고딕 050" panose="02020603020101020101" pitchFamily="18" charset="-127"/>
              </a:rPr>
              <a:t>제출대상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EA30BA-DC61-53D6-0A00-880B57935C72}"/>
              </a:ext>
            </a:extLst>
          </p:cNvPr>
          <p:cNvSpPr txBox="1"/>
          <p:nvPr/>
        </p:nvSpPr>
        <p:spPr>
          <a:xfrm>
            <a:off x="6863762" y="7869390"/>
            <a:ext cx="18875032" cy="1640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본선 진출 팀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(SW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부문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12, AI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부문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12)</a:t>
            </a:r>
          </a:p>
        </p:txBody>
      </p:sp>
      <p:sp>
        <p:nvSpPr>
          <p:cNvPr id="22" name="사각형: 둥근 대각선 방향 모서리 127">
            <a:extLst>
              <a:ext uri="{FF2B5EF4-FFF2-40B4-BE49-F238E27FC236}">
                <a16:creationId xmlns:a16="http://schemas.microsoft.com/office/drawing/2014/main" id="{401F6748-C3D8-B127-8A72-B5EEA6670729}"/>
              </a:ext>
            </a:extLst>
          </p:cNvPr>
          <p:cNvSpPr/>
          <p:nvPr/>
        </p:nvSpPr>
        <p:spPr>
          <a:xfrm>
            <a:off x="1372397" y="9971693"/>
            <a:ext cx="5150968" cy="1308507"/>
          </a:xfrm>
          <a:prstGeom prst="round2DiagRect">
            <a:avLst/>
          </a:prstGeom>
          <a:solidFill>
            <a:srgbClr val="081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60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210 M고딕 050" panose="02020603020101020101" pitchFamily="18" charset="-127"/>
                <a:ea typeface="210 M고딕 050" panose="02020603020101020101" pitchFamily="18" charset="-127"/>
              </a:rPr>
              <a:t>제출기한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CD3411-3A7A-D1E8-B02F-F6D3FC2723FC}"/>
              </a:ext>
            </a:extLst>
          </p:cNvPr>
          <p:cNvSpPr txBox="1"/>
          <p:nvPr/>
        </p:nvSpPr>
        <p:spPr>
          <a:xfrm>
            <a:off x="6863762" y="9578030"/>
            <a:ext cx="16424997" cy="1640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25. 7. 31(</a:t>
            </a:r>
            <a:r>
              <a:rPr lang="ko-KR" altLang="en-US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목</a:t>
            </a:r>
            <a:r>
              <a:rPr lang="en-US" altLang="ko-KR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10:00</a:t>
            </a:r>
            <a:r>
              <a:rPr lang="ko-KR" altLang="en-US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까지   </a:t>
            </a:r>
            <a:r>
              <a:rPr lang="en-US" altLang="ko-KR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※ </a:t>
            </a:r>
            <a:r>
              <a:rPr lang="ko-KR" altLang="en-US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기한 엄수</a:t>
            </a:r>
            <a:endParaRPr lang="en-US" altLang="ko-KR" sz="6000" b="1" dirty="0">
              <a:solidFill>
                <a:srgbClr val="FF0000"/>
              </a:solidFill>
              <a:highlight>
                <a:srgbClr val="FFFF00"/>
              </a:highlight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4" name="사각형: 둥근 대각선 방향 모서리 127">
            <a:extLst>
              <a:ext uri="{FF2B5EF4-FFF2-40B4-BE49-F238E27FC236}">
                <a16:creationId xmlns:a16="http://schemas.microsoft.com/office/drawing/2014/main" id="{C749DE29-D3C3-5849-841D-5861544E9AEF}"/>
              </a:ext>
            </a:extLst>
          </p:cNvPr>
          <p:cNvSpPr/>
          <p:nvPr/>
        </p:nvSpPr>
        <p:spPr>
          <a:xfrm>
            <a:off x="1403754" y="16107306"/>
            <a:ext cx="5150968" cy="1308507"/>
          </a:xfrm>
          <a:prstGeom prst="round2DiagRect">
            <a:avLst/>
          </a:prstGeom>
          <a:solidFill>
            <a:srgbClr val="081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60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210 M고딕 050" panose="02020603020101020101" pitchFamily="18" charset="-127"/>
                <a:ea typeface="210 M고딕 050" panose="02020603020101020101" pitchFamily="18" charset="-127"/>
              </a:rPr>
              <a:t>제출방법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AD7008-042C-7830-F89E-7FF6492EBF4F}"/>
              </a:ext>
            </a:extLst>
          </p:cNvPr>
          <p:cNvSpPr txBox="1"/>
          <p:nvPr/>
        </p:nvSpPr>
        <p:spPr>
          <a:xfrm>
            <a:off x="6863762" y="15948440"/>
            <a:ext cx="18875032" cy="2679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이메일 제출 </a:t>
            </a:r>
            <a:r>
              <a:rPr lang="en-US" altLang="ko-KR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(dacon@dacon.io) </a:t>
            </a:r>
          </a:p>
          <a:p>
            <a:pPr>
              <a:lnSpc>
                <a:spcPct val="150000"/>
              </a:lnSpc>
            </a:pP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제출파일 제목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: [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부문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] (</a:t>
            </a:r>
            <a:r>
              <a:rPr lang="ko-KR" altLang="en-US" sz="60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팀명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제출자 이름</a:t>
            </a:r>
            <a:endParaRPr lang="en-US" altLang="ko-KR" sz="6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F7D523-502D-1EA5-9F08-C6E9E915C46D}"/>
              </a:ext>
            </a:extLst>
          </p:cNvPr>
          <p:cNvSpPr txBox="1"/>
          <p:nvPr/>
        </p:nvSpPr>
        <p:spPr>
          <a:xfrm>
            <a:off x="821965" y="12862891"/>
            <a:ext cx="24378010" cy="2679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 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1.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PPT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파일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장 또는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ai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파일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장</a:t>
            </a:r>
            <a:endParaRPr lang="en-US" altLang="ko-KR" sz="6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 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2.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PDF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변환파일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장  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* 1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과 동일한 파일을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PDF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로 변환하여 제출</a:t>
            </a:r>
            <a:endParaRPr lang="en-US" altLang="ko-KR" sz="6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DE6327-DA7A-BB50-9996-0A17A171C52A}"/>
              </a:ext>
            </a:extLst>
          </p:cNvPr>
          <p:cNvSpPr txBox="1"/>
          <p:nvPr/>
        </p:nvSpPr>
        <p:spPr>
          <a:xfrm>
            <a:off x="555277" y="2022511"/>
            <a:ext cx="24089420" cy="3631763"/>
          </a:xfrm>
          <a:prstGeom prst="rect">
            <a:avLst/>
          </a:prstGeom>
          <a:solidFill>
            <a:srgbClr val="08102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500" b="1" dirty="0">
                <a:solidFill>
                  <a:schemeClr val="bg1"/>
                </a:solidFill>
                <a:latin typeface="a타이틀고딕2" panose="02020600000000000000" pitchFamily="18" charset="-127"/>
                <a:ea typeface="a타이틀고딕2" panose="02020600000000000000" pitchFamily="18" charset="-127"/>
              </a:rPr>
              <a:t>2025 SW</a:t>
            </a:r>
            <a:r>
              <a:rPr lang="ko-KR" altLang="en-US" sz="11500" b="1" dirty="0">
                <a:solidFill>
                  <a:schemeClr val="bg1"/>
                </a:solidFill>
                <a:latin typeface="a타이틀고딕2" panose="02020600000000000000" pitchFamily="18" charset="-127"/>
                <a:ea typeface="a타이틀고딕2" panose="02020600000000000000" pitchFamily="18" charset="-127"/>
              </a:rPr>
              <a:t>중심대학 디지털 경진대회</a:t>
            </a:r>
            <a:endParaRPr lang="en-US" altLang="ko-KR" sz="11500" b="1" dirty="0">
              <a:solidFill>
                <a:schemeClr val="bg1"/>
              </a:solidFill>
              <a:latin typeface="a타이틀고딕2" panose="02020600000000000000" pitchFamily="18" charset="-127"/>
              <a:ea typeface="a타이틀고딕2" panose="02020600000000000000" pitchFamily="18" charset="-127"/>
            </a:endParaRPr>
          </a:p>
          <a:p>
            <a:pPr algn="ctr"/>
            <a:r>
              <a:rPr lang="en-US" altLang="ko-KR" sz="11500" b="1" dirty="0">
                <a:solidFill>
                  <a:schemeClr val="bg1"/>
                </a:solidFill>
                <a:latin typeface="a타이틀고딕2" panose="02020600000000000000" pitchFamily="18" charset="-127"/>
                <a:ea typeface="a타이틀고딕2" panose="02020600000000000000" pitchFamily="18" charset="-127"/>
              </a:rPr>
              <a:t>‘</a:t>
            </a:r>
            <a:r>
              <a:rPr lang="ko-KR" altLang="en-US" sz="11500" b="1" dirty="0">
                <a:solidFill>
                  <a:schemeClr val="bg1"/>
                </a:solidFill>
                <a:latin typeface="a타이틀고딕2" panose="02020600000000000000" pitchFamily="18" charset="-127"/>
                <a:ea typeface="a타이틀고딕2" panose="02020600000000000000" pitchFamily="18" charset="-127"/>
              </a:rPr>
              <a:t>포스터</a:t>
            </a:r>
            <a:r>
              <a:rPr lang="en-US" altLang="ko-KR" sz="11500" b="1" dirty="0">
                <a:solidFill>
                  <a:schemeClr val="bg1"/>
                </a:solidFill>
                <a:latin typeface="a타이틀고딕2" panose="02020600000000000000" pitchFamily="18" charset="-127"/>
                <a:ea typeface="a타이틀고딕2" panose="02020600000000000000" pitchFamily="18" charset="-127"/>
              </a:rPr>
              <a:t> </a:t>
            </a:r>
            <a:r>
              <a:rPr lang="ko-KR" altLang="en-US" sz="11500" b="1" dirty="0">
                <a:solidFill>
                  <a:schemeClr val="bg1"/>
                </a:solidFill>
                <a:latin typeface="a타이틀고딕2" panose="02020600000000000000" pitchFamily="18" charset="-127"/>
                <a:ea typeface="a타이틀고딕2" panose="02020600000000000000" pitchFamily="18" charset="-127"/>
              </a:rPr>
              <a:t>세션</a:t>
            </a:r>
            <a:r>
              <a:rPr lang="en-US" altLang="ko-KR" sz="11500" b="1" dirty="0">
                <a:solidFill>
                  <a:schemeClr val="bg1"/>
                </a:solidFill>
                <a:latin typeface="a타이틀고딕2" panose="02020600000000000000" pitchFamily="18" charset="-127"/>
                <a:ea typeface="a타이틀고딕2" panose="02020600000000000000" pitchFamily="18" charset="-127"/>
              </a:rPr>
              <a:t>’ </a:t>
            </a:r>
            <a:r>
              <a:rPr lang="ko-KR" altLang="en-US" sz="11500" b="1" dirty="0">
                <a:solidFill>
                  <a:schemeClr val="bg1"/>
                </a:solidFill>
                <a:latin typeface="a타이틀고딕2" panose="02020600000000000000" pitchFamily="18" charset="-127"/>
                <a:ea typeface="a타이틀고딕2" panose="02020600000000000000" pitchFamily="18" charset="-127"/>
              </a:rPr>
              <a:t>자료 제출 안내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78FF39-9284-6C0E-861F-6226FDBDAC47}"/>
              </a:ext>
            </a:extLst>
          </p:cNvPr>
          <p:cNvSpPr txBox="1"/>
          <p:nvPr/>
        </p:nvSpPr>
        <p:spPr>
          <a:xfrm>
            <a:off x="7962565" y="11088562"/>
            <a:ext cx="11605071" cy="1640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포스터 세션 자료</a:t>
            </a:r>
            <a:endParaRPr lang="en-US" altLang="ko-KR" sz="6000" b="1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6" name="사각형: 둥근 대각선 방향 모서리 127">
            <a:extLst>
              <a:ext uri="{FF2B5EF4-FFF2-40B4-BE49-F238E27FC236}">
                <a16:creationId xmlns:a16="http://schemas.microsoft.com/office/drawing/2014/main" id="{2C43BA71-375D-B672-1E34-12DE2287958A}"/>
              </a:ext>
            </a:extLst>
          </p:cNvPr>
          <p:cNvSpPr/>
          <p:nvPr/>
        </p:nvSpPr>
        <p:spPr>
          <a:xfrm>
            <a:off x="1588286" y="41946535"/>
            <a:ext cx="5150968" cy="1329989"/>
          </a:xfrm>
          <a:prstGeom prst="round2DiagRect">
            <a:avLst/>
          </a:prstGeom>
          <a:solidFill>
            <a:srgbClr val="081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600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ea typeface="210 M고딕 050" panose="02020603020101020101" pitchFamily="18" charset="-127"/>
              </a:rPr>
              <a:t>문의처</a:t>
            </a:r>
            <a:endParaRPr lang="ko-KR" altLang="en-US" sz="6000" dirty="0">
              <a:ln>
                <a:solidFill>
                  <a:srgbClr val="5B9BD5">
                    <a:alpha val="0"/>
                  </a:srgbClr>
                </a:solidFill>
              </a:ln>
              <a:solidFill>
                <a:schemeClr val="bg1"/>
              </a:solidFill>
              <a:ea typeface="210 M고딕 050" panose="02020603020101020101" pitchFamily="18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EEF785-DAA6-3E37-2CD5-D915AA6812F7}"/>
              </a:ext>
            </a:extLst>
          </p:cNvPr>
          <p:cNvSpPr txBox="1"/>
          <p:nvPr/>
        </p:nvSpPr>
        <p:spPr>
          <a:xfrm>
            <a:off x="1588286" y="43270016"/>
            <a:ext cx="22402800" cy="2711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포스터세션 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자료 양식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: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담당 </a:t>
            </a:r>
            <a:r>
              <a:rPr lang="en-US" altLang="ko-KR" sz="6000" u="sng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kms00@splab2004.co.kr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포스터세션 </a:t>
            </a:r>
            <a:r>
              <a:rPr lang="ko-KR" altLang="en-US" sz="60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내용 및 운영 관련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: </a:t>
            </a:r>
            <a:r>
              <a:rPr lang="ko-KR" altLang="en-US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담당 </a:t>
            </a:r>
            <a:r>
              <a:rPr lang="en-US" altLang="ko-KR" sz="6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yangmr@swuniv.kr</a:t>
            </a:r>
            <a:endParaRPr lang="en-US" altLang="ko-KR" sz="6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6" name="사각형: 둥근 대각선 방향 모서리 127">
            <a:extLst>
              <a:ext uri="{FF2B5EF4-FFF2-40B4-BE49-F238E27FC236}">
                <a16:creationId xmlns:a16="http://schemas.microsoft.com/office/drawing/2014/main" id="{B1482BC6-42EE-BA7F-0FE0-1A4AE73070EF}"/>
              </a:ext>
            </a:extLst>
          </p:cNvPr>
          <p:cNvSpPr/>
          <p:nvPr/>
        </p:nvSpPr>
        <p:spPr>
          <a:xfrm>
            <a:off x="1372397" y="28614661"/>
            <a:ext cx="5150968" cy="1329989"/>
          </a:xfrm>
          <a:prstGeom prst="round2DiagRect">
            <a:avLst/>
          </a:prstGeom>
          <a:solidFill>
            <a:srgbClr val="081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60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ea typeface="210 M고딕 050" panose="02020603020101020101" pitchFamily="18" charset="-127"/>
              </a:rPr>
              <a:t>검수 기간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A09AC3-2566-61E7-B838-8CEDBD4E8C2A}"/>
              </a:ext>
            </a:extLst>
          </p:cNvPr>
          <p:cNvSpPr txBox="1"/>
          <p:nvPr/>
        </p:nvSpPr>
        <p:spPr>
          <a:xfrm>
            <a:off x="7016161" y="28242674"/>
            <a:ext cx="16424997" cy="1640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25. 8. 1(</a:t>
            </a:r>
            <a:r>
              <a:rPr lang="ko-KR" altLang="en-US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금</a:t>
            </a:r>
            <a:r>
              <a:rPr lang="en-US" altLang="ko-KR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09:00 ~15:00</a:t>
            </a:r>
            <a:r>
              <a:rPr lang="ko-KR" altLang="en-US" sz="6000" b="1" dirty="0">
                <a:solidFill>
                  <a:srgbClr val="FF0000"/>
                </a:solidFill>
                <a:highlight>
                  <a:srgbClr val="FFFF00"/>
                </a:highlight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까지</a:t>
            </a:r>
            <a:endParaRPr lang="en-US" altLang="ko-KR" sz="6000" b="1" dirty="0">
              <a:solidFill>
                <a:srgbClr val="FF0000"/>
              </a:solidFill>
              <a:highlight>
                <a:srgbClr val="FFFF00"/>
              </a:highlight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484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A11783AF-98B0-3A63-EFC3-708215964352}"/>
              </a:ext>
            </a:extLst>
          </p:cNvPr>
          <p:cNvSpPr txBox="1"/>
          <p:nvPr/>
        </p:nvSpPr>
        <p:spPr>
          <a:xfrm>
            <a:off x="809897" y="12012267"/>
            <a:ext cx="26365200" cy="312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kumimoji="0" lang="ko-KR" altLang="en-US" sz="8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선택</a:t>
            </a:r>
            <a:r>
              <a:rPr kumimoji="0" lang="en-US" altLang="ko-KR" sz="8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</a:t>
            </a:r>
            <a:r>
              <a:rPr kumimoji="0" lang="ko-KR" altLang="en-US" sz="8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작성 항목 예시</a:t>
            </a:r>
            <a:endParaRPr kumimoji="0" lang="en-US" altLang="ko-KR" sz="8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◇ 데이터 분석</a:t>
            </a: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◇ 모델 검증</a:t>
            </a: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defRPr/>
            </a:pPr>
            <a:r>
              <a:rPr lang="ko-KR" altLang="en-US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◇ 모델 알고리즘</a:t>
            </a: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defRPr/>
            </a:pPr>
            <a:r>
              <a:rPr lang="ko-KR" altLang="en-US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◇</a:t>
            </a:r>
            <a:r>
              <a:rPr lang="en-US" altLang="ko-KR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적용 가능성</a:t>
            </a: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defRPr/>
            </a:pPr>
            <a:endParaRPr lang="en-US" altLang="ko-KR" sz="8800" b="1" dirty="0">
              <a:solidFill>
                <a:schemeClr val="bg1">
                  <a:lumMod val="50000"/>
                </a:schemeClr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◇ 팀장</a:t>
            </a:r>
            <a:r>
              <a:rPr lang="en-US" altLang="ko-KR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팀원 연락처 </a:t>
            </a:r>
            <a:r>
              <a:rPr lang="en-US" altLang="ko-KR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8800" b="1" dirty="0" err="1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이메일주소</a:t>
            </a:r>
            <a:r>
              <a:rPr lang="en-US" altLang="ko-KR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</a:t>
            </a:r>
            <a:r>
              <a:rPr lang="ko-KR" altLang="en-US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휴대전화번호</a:t>
            </a:r>
            <a:r>
              <a:rPr lang="en-US" altLang="ko-KR" sz="8800" b="1" dirty="0">
                <a:solidFill>
                  <a:schemeClr val="bg1">
                    <a:lumMod val="50000"/>
                  </a:schemeClr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8800" b="1" dirty="0">
              <a:solidFill>
                <a:srgbClr val="0070C0"/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24670B-99FE-BABA-475D-127AE73380F4}"/>
              </a:ext>
            </a:extLst>
          </p:cNvPr>
          <p:cNvSpPr txBox="1"/>
          <p:nvPr/>
        </p:nvSpPr>
        <p:spPr>
          <a:xfrm>
            <a:off x="12983935" y="2488881"/>
            <a:ext cx="10809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필수</a:t>
            </a:r>
            <a:r>
              <a:rPr lang="en-US" altLang="ko-KR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</a:t>
            </a:r>
            <a:r>
              <a:rPr lang="ko-KR" altLang="en-US" sz="9600" b="1" dirty="0" err="1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대학명</a:t>
            </a:r>
            <a:endParaRPr lang="en-US" altLang="ko-KR" sz="9600" b="1" dirty="0">
              <a:solidFill>
                <a:srgbClr val="FF0000"/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4DB1E2-41D4-E251-ED50-5607ECCD89C4}"/>
              </a:ext>
            </a:extLst>
          </p:cNvPr>
          <p:cNvSpPr txBox="1"/>
          <p:nvPr/>
        </p:nvSpPr>
        <p:spPr>
          <a:xfrm>
            <a:off x="2525486" y="5299226"/>
            <a:ext cx="26365200" cy="4231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필수</a:t>
            </a:r>
            <a:r>
              <a:rPr lang="en-US" altLang="ko-KR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</a:t>
            </a:r>
            <a:r>
              <a:rPr lang="ko-KR" altLang="en-US" sz="9600" b="1" dirty="0" err="1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팀명</a:t>
            </a:r>
            <a:endParaRPr lang="en-US" altLang="ko-KR" sz="9600" b="1" dirty="0">
              <a:solidFill>
                <a:srgbClr val="FF0000"/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필수</a:t>
            </a:r>
            <a:r>
              <a:rPr lang="en-US" altLang="ko-KR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</a:t>
            </a:r>
            <a:r>
              <a:rPr lang="ko-KR" altLang="en-US" sz="96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팀원 정보 </a:t>
            </a:r>
            <a:r>
              <a:rPr lang="en-US" altLang="ko-KR" sz="7200" b="1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kumimoji="0" lang="ko-KR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팀장</a:t>
            </a:r>
            <a:r>
              <a:rPr kumimoji="0" lang="en-US" altLang="ko-KR" sz="7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/</a:t>
            </a:r>
            <a:r>
              <a:rPr kumimoji="0" lang="ko-KR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팀원 이름 가나다순</a:t>
            </a:r>
            <a:r>
              <a:rPr kumimoji="0" lang="en-US" altLang="ko-KR" sz="7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endParaRPr lang="en-US" altLang="ko-KR" sz="9600" b="1" dirty="0">
              <a:solidFill>
                <a:srgbClr val="FF0000"/>
              </a:solidFill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0054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581</TotalTime>
  <Words>326</Words>
  <Application>Microsoft Office PowerPoint</Application>
  <PresentationFormat>사용자 지정</PresentationFormat>
  <Paragraphs>58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11" baseType="lpstr">
      <vt:lpstr>210 M고딕 050</vt:lpstr>
      <vt:lpstr>a타이틀고딕2</vt:lpstr>
      <vt:lpstr>맑은 고딕</vt:lpstr>
      <vt:lpstr>함초롬바탕</vt:lpstr>
      <vt:lpstr>Arial</vt:lpstr>
      <vt:lpstr>Calibri</vt:lpstr>
      <vt:lpstr>Calibri Light</vt:lpstr>
      <vt:lpstr>Office 테마</vt:lpstr>
      <vt:lpstr>디자인 사용자 지정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사무국 소프트웨어중심대학협의회</cp:lastModifiedBy>
  <cp:revision>36</cp:revision>
  <dcterms:created xsi:type="dcterms:W3CDTF">2024-03-11T05:29:16Z</dcterms:created>
  <dcterms:modified xsi:type="dcterms:W3CDTF">2025-07-14T07:59:51Z</dcterms:modified>
</cp:coreProperties>
</file>